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3"/>
  </p:sldMasterIdLst>
  <p:sldIdLst>
    <p:sldId id="256" r:id="rId4"/>
  </p:sldIdLst>
  <p:sldSz cx="39868475" cy="2240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A6"/>
    <a:srgbClr val="FF8672"/>
    <a:srgbClr val="3333CC"/>
    <a:srgbClr val="FF8300"/>
    <a:srgbClr val="EC9F06"/>
    <a:srgbClr val="006241"/>
    <a:srgbClr val="008257"/>
    <a:srgbClr val="414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33" d="100"/>
          <a:sy n="33" d="100"/>
        </p:scale>
        <p:origin x="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560" y="3666386"/>
            <a:ext cx="29901356" cy="7799493"/>
          </a:xfrm>
        </p:spPr>
        <p:txBody>
          <a:bodyPr anchor="b"/>
          <a:lstStyle>
            <a:lvl1pPr algn="ctr">
              <a:defRPr sz="1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560" y="11766657"/>
            <a:ext cx="29901356" cy="5408823"/>
          </a:xfrm>
        </p:spPr>
        <p:txBody>
          <a:bodyPr/>
          <a:lstStyle>
            <a:lvl1pPr marL="0" indent="0" algn="ctr">
              <a:buNone/>
              <a:defRPr sz="7840"/>
            </a:lvl1pPr>
            <a:lvl2pPr marL="1493535" indent="0" algn="ctr">
              <a:buNone/>
              <a:defRPr sz="6533"/>
            </a:lvl2pPr>
            <a:lvl3pPr marL="2987070" indent="0" algn="ctr">
              <a:buNone/>
              <a:defRPr sz="5880"/>
            </a:lvl3pPr>
            <a:lvl4pPr marL="4480606" indent="0" algn="ctr">
              <a:buNone/>
              <a:defRPr sz="5227"/>
            </a:lvl4pPr>
            <a:lvl5pPr marL="5974141" indent="0" algn="ctr">
              <a:buNone/>
              <a:defRPr sz="5227"/>
            </a:lvl5pPr>
            <a:lvl6pPr marL="7467676" indent="0" algn="ctr">
              <a:buNone/>
              <a:defRPr sz="5227"/>
            </a:lvl6pPr>
            <a:lvl7pPr marL="8961211" indent="0" algn="ctr">
              <a:buNone/>
              <a:defRPr sz="5227"/>
            </a:lvl7pPr>
            <a:lvl8pPr marL="10454747" indent="0" algn="ctr">
              <a:buNone/>
              <a:defRPr sz="5227"/>
            </a:lvl8pPr>
            <a:lvl9pPr marL="11948282" indent="0" algn="ctr">
              <a:buNone/>
              <a:defRPr sz="522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3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4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30877" y="1192742"/>
            <a:ext cx="8596640" cy="18985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0958" y="1192742"/>
            <a:ext cx="25291564" cy="18985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64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749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6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193" y="5585146"/>
            <a:ext cx="34386560" cy="9318941"/>
          </a:xfrm>
        </p:spPr>
        <p:txBody>
          <a:bodyPr anchor="b"/>
          <a:lstStyle>
            <a:lvl1pPr>
              <a:defRPr sz="1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0193" y="14992247"/>
            <a:ext cx="34386560" cy="4900611"/>
          </a:xfrm>
        </p:spPr>
        <p:txBody>
          <a:bodyPr/>
          <a:lstStyle>
            <a:lvl1pPr marL="0" indent="0">
              <a:buNone/>
              <a:defRPr sz="7840">
                <a:solidFill>
                  <a:schemeClr val="tx1">
                    <a:tint val="75000"/>
                  </a:schemeClr>
                </a:solidFill>
              </a:defRPr>
            </a:lvl1pPr>
            <a:lvl2pPr marL="1493535" indent="0">
              <a:buNone/>
              <a:defRPr sz="6533">
                <a:solidFill>
                  <a:schemeClr val="tx1">
                    <a:tint val="75000"/>
                  </a:schemeClr>
                </a:solidFill>
              </a:defRPr>
            </a:lvl2pPr>
            <a:lvl3pPr marL="298707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3pPr>
            <a:lvl4pPr marL="4480606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4pPr>
            <a:lvl5pPr marL="5974141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5pPr>
            <a:lvl6pPr marL="7467676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6pPr>
            <a:lvl7pPr marL="8961211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7pPr>
            <a:lvl8pPr marL="10454747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8pPr>
            <a:lvl9pPr marL="11948282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6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0958" y="5963708"/>
            <a:ext cx="16944102" cy="14214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83415" y="5963708"/>
            <a:ext cx="16944102" cy="14214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6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0" y="1192744"/>
            <a:ext cx="34386560" cy="4330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6152" y="5491799"/>
            <a:ext cx="16866232" cy="2691446"/>
          </a:xfrm>
        </p:spPr>
        <p:txBody>
          <a:bodyPr anchor="b"/>
          <a:lstStyle>
            <a:lvl1pPr marL="0" indent="0">
              <a:buNone/>
              <a:defRPr sz="7840" b="1"/>
            </a:lvl1pPr>
            <a:lvl2pPr marL="1493535" indent="0">
              <a:buNone/>
              <a:defRPr sz="6533" b="1"/>
            </a:lvl2pPr>
            <a:lvl3pPr marL="2987070" indent="0">
              <a:buNone/>
              <a:defRPr sz="5880" b="1"/>
            </a:lvl3pPr>
            <a:lvl4pPr marL="4480606" indent="0">
              <a:buNone/>
              <a:defRPr sz="5227" b="1"/>
            </a:lvl4pPr>
            <a:lvl5pPr marL="5974141" indent="0">
              <a:buNone/>
              <a:defRPr sz="5227" b="1"/>
            </a:lvl5pPr>
            <a:lvl6pPr marL="7467676" indent="0">
              <a:buNone/>
              <a:defRPr sz="5227" b="1"/>
            </a:lvl6pPr>
            <a:lvl7pPr marL="8961211" indent="0">
              <a:buNone/>
              <a:defRPr sz="5227" b="1"/>
            </a:lvl7pPr>
            <a:lvl8pPr marL="10454747" indent="0">
              <a:buNone/>
              <a:defRPr sz="5227" b="1"/>
            </a:lvl8pPr>
            <a:lvl9pPr marL="11948282" indent="0">
              <a:buNone/>
              <a:defRPr sz="52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6152" y="8183245"/>
            <a:ext cx="16866232" cy="12036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183415" y="5491799"/>
            <a:ext cx="16949295" cy="2691446"/>
          </a:xfrm>
        </p:spPr>
        <p:txBody>
          <a:bodyPr anchor="b"/>
          <a:lstStyle>
            <a:lvl1pPr marL="0" indent="0">
              <a:buNone/>
              <a:defRPr sz="7840" b="1"/>
            </a:lvl1pPr>
            <a:lvl2pPr marL="1493535" indent="0">
              <a:buNone/>
              <a:defRPr sz="6533" b="1"/>
            </a:lvl2pPr>
            <a:lvl3pPr marL="2987070" indent="0">
              <a:buNone/>
              <a:defRPr sz="5880" b="1"/>
            </a:lvl3pPr>
            <a:lvl4pPr marL="4480606" indent="0">
              <a:buNone/>
              <a:defRPr sz="5227" b="1"/>
            </a:lvl4pPr>
            <a:lvl5pPr marL="5974141" indent="0">
              <a:buNone/>
              <a:defRPr sz="5227" b="1"/>
            </a:lvl5pPr>
            <a:lvl6pPr marL="7467676" indent="0">
              <a:buNone/>
              <a:defRPr sz="5227" b="1"/>
            </a:lvl6pPr>
            <a:lvl7pPr marL="8961211" indent="0">
              <a:buNone/>
              <a:defRPr sz="5227" b="1"/>
            </a:lvl7pPr>
            <a:lvl8pPr marL="10454747" indent="0">
              <a:buNone/>
              <a:defRPr sz="5227" b="1"/>
            </a:lvl8pPr>
            <a:lvl9pPr marL="11948282" indent="0">
              <a:buNone/>
              <a:defRPr sz="52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183415" y="8183245"/>
            <a:ext cx="16949295" cy="12036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40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86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2" y="1493520"/>
            <a:ext cx="12858620" cy="5227320"/>
          </a:xfrm>
        </p:spPr>
        <p:txBody>
          <a:bodyPr anchor="b"/>
          <a:lstStyle>
            <a:lvl1pPr>
              <a:defRPr sz="104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9295" y="3225590"/>
            <a:ext cx="20183415" cy="15920508"/>
          </a:xfrm>
        </p:spPr>
        <p:txBody>
          <a:bodyPr/>
          <a:lstStyle>
            <a:lvl1pPr>
              <a:defRPr sz="10453"/>
            </a:lvl1pPr>
            <a:lvl2pPr>
              <a:defRPr sz="9147"/>
            </a:lvl2pPr>
            <a:lvl3pPr>
              <a:defRPr sz="7840"/>
            </a:lvl3pPr>
            <a:lvl4pPr>
              <a:defRPr sz="6533"/>
            </a:lvl4pPr>
            <a:lvl5pPr>
              <a:defRPr sz="6533"/>
            </a:lvl5pPr>
            <a:lvl6pPr>
              <a:defRPr sz="6533"/>
            </a:lvl6pPr>
            <a:lvl7pPr>
              <a:defRPr sz="6533"/>
            </a:lvl7pPr>
            <a:lvl8pPr>
              <a:defRPr sz="6533"/>
            </a:lvl8pPr>
            <a:lvl9pPr>
              <a:defRPr sz="6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6152" y="6720840"/>
            <a:ext cx="12858620" cy="12451187"/>
          </a:xfrm>
        </p:spPr>
        <p:txBody>
          <a:bodyPr/>
          <a:lstStyle>
            <a:lvl1pPr marL="0" indent="0">
              <a:buNone/>
              <a:defRPr sz="5227"/>
            </a:lvl1pPr>
            <a:lvl2pPr marL="1493535" indent="0">
              <a:buNone/>
              <a:defRPr sz="4573"/>
            </a:lvl2pPr>
            <a:lvl3pPr marL="2987070" indent="0">
              <a:buNone/>
              <a:defRPr sz="3920"/>
            </a:lvl3pPr>
            <a:lvl4pPr marL="4480606" indent="0">
              <a:buNone/>
              <a:defRPr sz="3267"/>
            </a:lvl4pPr>
            <a:lvl5pPr marL="5974141" indent="0">
              <a:buNone/>
              <a:defRPr sz="3267"/>
            </a:lvl5pPr>
            <a:lvl6pPr marL="7467676" indent="0">
              <a:buNone/>
              <a:defRPr sz="3267"/>
            </a:lvl6pPr>
            <a:lvl7pPr marL="8961211" indent="0">
              <a:buNone/>
              <a:defRPr sz="3267"/>
            </a:lvl7pPr>
            <a:lvl8pPr marL="10454747" indent="0">
              <a:buNone/>
              <a:defRPr sz="3267"/>
            </a:lvl8pPr>
            <a:lvl9pPr marL="11948282" indent="0">
              <a:buNone/>
              <a:defRPr sz="3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9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2" y="1493520"/>
            <a:ext cx="12858620" cy="5227320"/>
          </a:xfrm>
        </p:spPr>
        <p:txBody>
          <a:bodyPr anchor="b"/>
          <a:lstStyle>
            <a:lvl1pPr>
              <a:defRPr sz="104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949295" y="3225590"/>
            <a:ext cx="20183415" cy="15920508"/>
          </a:xfrm>
        </p:spPr>
        <p:txBody>
          <a:bodyPr anchor="t"/>
          <a:lstStyle>
            <a:lvl1pPr marL="0" indent="0">
              <a:buNone/>
              <a:defRPr sz="10453"/>
            </a:lvl1pPr>
            <a:lvl2pPr marL="1493535" indent="0">
              <a:buNone/>
              <a:defRPr sz="9147"/>
            </a:lvl2pPr>
            <a:lvl3pPr marL="2987070" indent="0">
              <a:buNone/>
              <a:defRPr sz="7840"/>
            </a:lvl3pPr>
            <a:lvl4pPr marL="4480606" indent="0">
              <a:buNone/>
              <a:defRPr sz="6533"/>
            </a:lvl4pPr>
            <a:lvl5pPr marL="5974141" indent="0">
              <a:buNone/>
              <a:defRPr sz="6533"/>
            </a:lvl5pPr>
            <a:lvl6pPr marL="7467676" indent="0">
              <a:buNone/>
              <a:defRPr sz="6533"/>
            </a:lvl6pPr>
            <a:lvl7pPr marL="8961211" indent="0">
              <a:buNone/>
              <a:defRPr sz="6533"/>
            </a:lvl7pPr>
            <a:lvl8pPr marL="10454747" indent="0">
              <a:buNone/>
              <a:defRPr sz="6533"/>
            </a:lvl8pPr>
            <a:lvl9pPr marL="11948282" indent="0">
              <a:buNone/>
              <a:defRPr sz="65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6152" y="6720840"/>
            <a:ext cx="12858620" cy="12451187"/>
          </a:xfrm>
        </p:spPr>
        <p:txBody>
          <a:bodyPr/>
          <a:lstStyle>
            <a:lvl1pPr marL="0" indent="0">
              <a:buNone/>
              <a:defRPr sz="5227"/>
            </a:lvl1pPr>
            <a:lvl2pPr marL="1493535" indent="0">
              <a:buNone/>
              <a:defRPr sz="4573"/>
            </a:lvl2pPr>
            <a:lvl3pPr marL="2987070" indent="0">
              <a:buNone/>
              <a:defRPr sz="3920"/>
            </a:lvl3pPr>
            <a:lvl4pPr marL="4480606" indent="0">
              <a:buNone/>
              <a:defRPr sz="3267"/>
            </a:lvl4pPr>
            <a:lvl5pPr marL="5974141" indent="0">
              <a:buNone/>
              <a:defRPr sz="3267"/>
            </a:lvl5pPr>
            <a:lvl6pPr marL="7467676" indent="0">
              <a:buNone/>
              <a:defRPr sz="3267"/>
            </a:lvl6pPr>
            <a:lvl7pPr marL="8961211" indent="0">
              <a:buNone/>
              <a:defRPr sz="3267"/>
            </a:lvl7pPr>
            <a:lvl8pPr marL="10454747" indent="0">
              <a:buNone/>
              <a:defRPr sz="3267"/>
            </a:lvl8pPr>
            <a:lvl9pPr marL="11948282" indent="0">
              <a:buNone/>
              <a:defRPr sz="3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0958" y="1192744"/>
            <a:ext cx="34386560" cy="4330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0958" y="5963708"/>
            <a:ext cx="34386560" cy="14214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0958" y="20764078"/>
            <a:ext cx="8970407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06433" y="20764078"/>
            <a:ext cx="13455610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57110" y="20764078"/>
            <a:ext cx="8970407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8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2987070" rtl="0" eaLnBrk="1" latinLnBrk="0" hangingPunct="1">
        <a:lnSpc>
          <a:spcPct val="90000"/>
        </a:lnSpc>
        <a:spcBef>
          <a:spcPct val="0"/>
        </a:spcBef>
        <a:buNone/>
        <a:defRPr sz="143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6768" indent="-746768" algn="l" defTabSz="2987070" rtl="0" eaLnBrk="1" latinLnBrk="0" hangingPunct="1">
        <a:lnSpc>
          <a:spcPct val="90000"/>
        </a:lnSpc>
        <a:spcBef>
          <a:spcPts val="3267"/>
        </a:spcBef>
        <a:buFont typeface="Arial" panose="020B0604020202020204" pitchFamily="34" charset="0"/>
        <a:buChar char="•"/>
        <a:defRPr sz="9147" kern="1200">
          <a:solidFill>
            <a:schemeClr val="tx1"/>
          </a:solidFill>
          <a:latin typeface="+mn-lt"/>
          <a:ea typeface="+mn-ea"/>
          <a:cs typeface="+mn-cs"/>
        </a:defRPr>
      </a:lvl1pPr>
      <a:lvl2pPr marL="2240303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2pPr>
      <a:lvl3pPr marL="3733838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6533" kern="1200">
          <a:solidFill>
            <a:schemeClr val="tx1"/>
          </a:solidFill>
          <a:latin typeface="+mn-lt"/>
          <a:ea typeface="+mn-ea"/>
          <a:cs typeface="+mn-cs"/>
        </a:defRPr>
      </a:lvl3pPr>
      <a:lvl4pPr marL="5227373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4pPr>
      <a:lvl5pPr marL="6720909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5pPr>
      <a:lvl6pPr marL="8214444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6pPr>
      <a:lvl7pPr marL="9707979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514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8pPr>
      <a:lvl9pPr marL="12695050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1pPr>
      <a:lvl2pPr marL="1493535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2pPr>
      <a:lvl3pPr marL="2987070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3pPr>
      <a:lvl4pPr marL="4480606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4pPr>
      <a:lvl5pPr marL="5974141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5pPr>
      <a:lvl6pPr marL="7467676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6pPr>
      <a:lvl7pPr marL="8961211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7pPr>
      <a:lvl8pPr marL="10454747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8pPr>
      <a:lvl9pPr marL="11948282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B89B282-BD31-48AF-94CC-C3E0942C7A7F}"/>
              </a:ext>
            </a:extLst>
          </p:cNvPr>
          <p:cNvSpPr/>
          <p:nvPr/>
        </p:nvSpPr>
        <p:spPr>
          <a:xfrm>
            <a:off x="0" y="0"/>
            <a:ext cx="39868475" cy="4837520"/>
          </a:xfrm>
          <a:prstGeom prst="rect">
            <a:avLst/>
          </a:prstGeom>
          <a:solidFill>
            <a:srgbClr val="0063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9917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500CE-8D35-43BD-BFCC-339160F1ABAE}"/>
              </a:ext>
            </a:extLst>
          </p:cNvPr>
          <p:cNvSpPr txBox="1"/>
          <p:nvPr/>
        </p:nvSpPr>
        <p:spPr>
          <a:xfrm>
            <a:off x="5312696" y="730803"/>
            <a:ext cx="29243081" cy="33759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5120535">
              <a:defRPr/>
            </a:pPr>
            <a:r>
              <a:rPr lang="fr-CA" sz="1540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O S T E R   T I T L E</a:t>
            </a:r>
            <a:br>
              <a:rPr lang="fr-CA" sz="14224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927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Authors</a:t>
            </a:r>
            <a:r>
              <a:rPr lang="fr-CA" sz="5927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Institutions</a:t>
            </a:r>
            <a:endParaRPr lang="en-CA" sz="5927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6389B3A-4095-43DF-B888-35E8A9041452}"/>
              </a:ext>
            </a:extLst>
          </p:cNvPr>
          <p:cNvSpPr/>
          <p:nvPr/>
        </p:nvSpPr>
        <p:spPr>
          <a:xfrm>
            <a:off x="42986744" y="23868596"/>
            <a:ext cx="2452973" cy="16915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E05EBF51B383459307B0B11B309B77" ma:contentTypeVersion="93" ma:contentTypeDescription="Create a new document." ma:contentTypeScope="" ma:versionID="db3cf96ea6add0d98021ad520fbc1128">
  <xsd:schema xmlns:xsd="http://www.w3.org/2001/XMLSchema" xmlns:xs="http://www.w3.org/2001/XMLSchema" xmlns:p="http://schemas.microsoft.com/office/2006/metadata/properties" xmlns:ns1="http://schemas.microsoft.com/sharepoint/v3" xmlns:ns2="cb0cdeb1-6362-47db-b402-b9a5ce5bedfd" xmlns:ns3="bcd09660-be93-4bd9-869c-f45048cb599a" targetNamespace="http://schemas.microsoft.com/office/2006/metadata/properties" ma:root="true" ma:fieldsID="53b313519160b538be10f5b9c0b54631" ns1:_="" ns2:_="" ns3:_="">
    <xsd:import namespace="http://schemas.microsoft.com/sharepoint/v3"/>
    <xsd:import namespace="cb0cdeb1-6362-47db-b402-b9a5ce5bedfd"/>
    <xsd:import namespace="bcd09660-be93-4bd9-869c-f45048cb599a"/>
    <xsd:element name="properties">
      <xsd:complexType>
        <xsd:sequence>
          <xsd:element name="documentManagement">
            <xsd:complexType>
              <xsd:all>
                <xsd:element ref="ns2:Target_x0020_Audiences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9" nillable="true" ma:displayName="E-Mail Sender" ma:description="" ma:hidden="true" ma:internalName="EmailSender">
      <xsd:simpleType>
        <xsd:restriction base="dms:Note">
          <xsd:maxLength value="255"/>
        </xsd:restriction>
      </xsd:simpleType>
    </xsd:element>
    <xsd:element name="EmailTo" ma:index="10" nillable="true" ma:displayName="E-Mail To" ma:description="" ma:hidden="true" ma:internalName="EmailTo">
      <xsd:simpleType>
        <xsd:restriction base="dms:Note">
          <xsd:maxLength value="255"/>
        </xsd:restriction>
      </xsd:simpleType>
    </xsd:element>
    <xsd:element name="EmailCc" ma:index="11" nillable="true" ma:displayName="E-Mail Cc" ma:description="" ma:hidden="true" ma:internalName="EmailCc">
      <xsd:simpleType>
        <xsd:restriction base="dms:Note">
          <xsd:maxLength value="255"/>
        </xsd:restriction>
      </xsd:simpleType>
    </xsd:element>
    <xsd:element name="EmailFrom" ma:index="12" nillable="true" ma:displayName="E-Mail From" ma:description="" ma:hidden="true" ma:internalName="EmailFrom">
      <xsd:simpleType>
        <xsd:restriction base="dms:Text"/>
      </xsd:simpleType>
    </xsd:element>
    <xsd:element name="EmailSubject" ma:index="13" nillable="true" ma:displayName="E-Mail Subject" ma:description="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0cdeb1-6362-47db-b402-b9a5ce5bedfd" elementFormDefault="qualified">
    <xsd:import namespace="http://schemas.microsoft.com/office/2006/documentManagement/types"/>
    <xsd:import namespace="http://schemas.microsoft.com/office/infopath/2007/PartnerControls"/>
    <xsd:element name="Target_x0020_Audiences" ma:index="8" nillable="true" ma:displayName="Target Audiences" ma:internalName="Target_x0020_Audiences" ma:readOnly="false">
      <xsd:simpleType>
        <xsd:restriction base="dms:Unknown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09660-be93-4bd9-869c-f45048cb59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Ev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7E78FE-6D60-4055-A904-750FB4F1C9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AF42C1-1EF6-494F-A1A8-A8763B8C6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b0cdeb1-6362-47db-b402-b9a5ce5bedfd"/>
    <ds:schemaRef ds:uri="bcd09660-be93-4bd9-869c-f45048cb59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911</TotalTime>
  <Words>15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Marcy LeBlanc</cp:lastModifiedBy>
  <cp:revision>91</cp:revision>
  <dcterms:created xsi:type="dcterms:W3CDTF">2015-06-29T16:44:08Z</dcterms:created>
  <dcterms:modified xsi:type="dcterms:W3CDTF">2021-10-11T18:37:54Z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0x010100BFE05EBF51B383459307B0B11B309B77</vt:lpwstr>
  </property>
  <property fmtid="{D5CDD505-2E9C-101B-9397-08002B2CF9AE}" pid="3" name="EmailTo">
    <vt:lpwstr/>
  </property>
  <property fmtid="{D5CDD505-2E9C-101B-9397-08002B2CF9AE}" pid="4" name="Target Audiences">
    <vt:lpwstr/>
  </property>
  <property fmtid="{D5CDD505-2E9C-101B-9397-08002B2CF9AE}" pid="5" name="EmailSender">
    <vt:lpwstr/>
  </property>
  <property fmtid="{D5CDD505-2E9C-101B-9397-08002B2CF9AE}" pid="6" name="EmailFrom">
    <vt:lpwstr/>
  </property>
  <property fmtid="{D5CDD505-2E9C-101B-9397-08002B2CF9AE}" pid="7" name="EmailSubject">
    <vt:lpwstr/>
  </property>
  <property fmtid="{D5CDD505-2E9C-101B-9397-08002B2CF9AE}" pid="8" name="EmailCc">
    <vt:lpwstr/>
  </property>
</Properties>
</file>